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1" r:id="rId5"/>
    <p:sldId id="292" r:id="rId6"/>
    <p:sldId id="293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250"/>
    <a:srgbClr val="D48883"/>
    <a:srgbClr val="B12337"/>
    <a:srgbClr val="BF8ACE"/>
    <a:srgbClr val="69008E"/>
    <a:srgbClr val="BD89CF"/>
    <a:srgbClr val="F79646"/>
    <a:srgbClr val="EFD9A4"/>
    <a:srgbClr val="E1B08F"/>
    <a:srgbClr val="E1A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65" d="100"/>
          <a:sy n="16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3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63B-CFFA-4FBC-AFB1-4DAF8B46EB2B}" type="datetimeFigureOut">
              <a:rPr lang="es-ES" smtClean="0"/>
              <a:t>19/5/26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4254B4-5226-244F-A0BE-3CC5BD7D9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3870" y="1805521"/>
            <a:ext cx="5897105" cy="10306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700" dirty="0">
                <a:solidFill>
                  <a:srgbClr val="58C250"/>
                </a:solidFill>
                <a:latin typeface="+mn-lt"/>
              </a:rPr>
              <a:t>Título </a:t>
            </a:r>
            <a:br>
              <a:rPr lang="es-ES" sz="2700" dirty="0">
                <a:solidFill>
                  <a:srgbClr val="58C250"/>
                </a:solidFill>
                <a:latin typeface="+mn-lt"/>
              </a:rPr>
            </a:br>
            <a:r>
              <a:rPr lang="es-ES" sz="2700" dirty="0">
                <a:solidFill>
                  <a:srgbClr val="58C250"/>
                </a:solidFill>
                <a:latin typeface="+mn-lt"/>
              </a:rPr>
              <a:t>Autor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F143254-1D1B-4E47-888B-B50E45087BED}"/>
              </a:ext>
            </a:extLst>
          </p:cNvPr>
          <p:cNvCxnSpPr/>
          <p:nvPr/>
        </p:nvCxnSpPr>
        <p:spPr>
          <a:xfrm>
            <a:off x="4440264" y="2224006"/>
            <a:ext cx="4262034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A61AF12-030E-D241-86D8-34145EBDDE8C}"/>
              </a:ext>
            </a:extLst>
          </p:cNvPr>
          <p:cNvCxnSpPr/>
          <p:nvPr/>
        </p:nvCxnSpPr>
        <p:spPr>
          <a:xfrm>
            <a:off x="4440264" y="2774196"/>
            <a:ext cx="4262034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0AD5B-B97B-4A40-8858-1957423F98D6}"/>
              </a:ext>
            </a:extLst>
          </p:cNvPr>
          <p:cNvSpPr txBox="1"/>
          <p:nvPr/>
        </p:nvSpPr>
        <p:spPr>
          <a:xfrm>
            <a:off x="4386023" y="1890793"/>
            <a:ext cx="425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B84A9B-32F7-0642-9BA8-30EC43D17F57}"/>
              </a:ext>
            </a:extLst>
          </p:cNvPr>
          <p:cNvSpPr txBox="1"/>
          <p:nvPr/>
        </p:nvSpPr>
        <p:spPr>
          <a:xfrm>
            <a:off x="4386023" y="2456481"/>
            <a:ext cx="425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Nombre Apellido</a:t>
            </a:r>
          </a:p>
        </p:txBody>
      </p:sp>
    </p:spTree>
    <p:extLst>
      <p:ext uri="{BB962C8B-B14F-4D97-AF65-F5344CB8AC3E}">
        <p14:creationId xmlns:p14="http://schemas.microsoft.com/office/powerpoint/2010/main" val="25740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E7A7DE-46DC-CB42-89BF-44099C45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74FACD-6236-F448-B512-A96767B37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DBC593C00EA64A904DB95F8A6A9A0A" ma:contentTypeVersion="13" ma:contentTypeDescription="Crear nuevo documento." ma:contentTypeScope="" ma:versionID="5d3459a18847a6bfd16d3a436a22a01f">
  <xsd:schema xmlns:xsd="http://www.w3.org/2001/XMLSchema" xmlns:xs="http://www.w3.org/2001/XMLSchema" xmlns:p="http://schemas.microsoft.com/office/2006/metadata/properties" xmlns:ns2="7b866256-1996-4ab0-96d9-2c0c0ed40a58" xmlns:ns3="bb5a8551-1849-47f2-907c-c82b4b99eef5" targetNamespace="http://schemas.microsoft.com/office/2006/metadata/properties" ma:root="true" ma:fieldsID="538fd9965b426e1db60f9e3777e47965" ns2:_="" ns3:_="">
    <xsd:import namespace="7b866256-1996-4ab0-96d9-2c0c0ed40a58"/>
    <xsd:import namespace="bb5a8551-1849-47f2-907c-c82b4b99ee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66256-1996-4ab0-96d9-2c0c0ed40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8551-1849-47f2-907c-c82b4b99e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50EF73-7B80-4113-8036-8194904F7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66256-1996-4ab0-96d9-2c0c0ed40a58"/>
    <ds:schemaRef ds:uri="bb5a8551-1849-47f2-907c-c82b4b99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85DDE-1E34-4C72-819B-BC068D9C57F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b5a8551-1849-47f2-907c-c82b4b99eef5"/>
    <ds:schemaRef ds:uri="7b866256-1996-4ab0-96d9-2c0c0ed40a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5B59B2-48D6-4EAE-BD45-EB314F21F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6</Words>
  <Application>Microsoft Macintosh PowerPoint</Application>
  <PresentationFormat>Presentación en pantalla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Título  Autor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Jacob</dc:creator>
  <cp:lastModifiedBy>Sergi Guillén</cp:lastModifiedBy>
  <cp:revision>26</cp:revision>
  <dcterms:created xsi:type="dcterms:W3CDTF">2020-02-24T14:35:41Z</dcterms:created>
  <dcterms:modified xsi:type="dcterms:W3CDTF">2026-05-19T08:40:50Z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0x010100E0DBC593C00EA64A904DB95F8A6A9A0A</vt:lpwstr>
  </property>
</Properties>
</file>